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sldIdLst>
    <p:sldId id="256" r:id="rId2"/>
    <p:sldId id="291" r:id="rId3"/>
    <p:sldId id="257" r:id="rId4"/>
    <p:sldId id="258" r:id="rId5"/>
    <p:sldId id="273" r:id="rId6"/>
    <p:sldId id="275" r:id="rId7"/>
    <p:sldId id="276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660"/>
  </p:normalViewPr>
  <p:slideViewPr>
    <p:cSldViewPr snapToGrid="0">
      <p:cViewPr varScale="1">
        <p:scale>
          <a:sx n="65" d="100"/>
          <a:sy n="65" d="100"/>
        </p:scale>
        <p:origin x="22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6813" y="3352802"/>
            <a:ext cx="4950338" cy="301704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813" y="6369841"/>
            <a:ext cx="4950338" cy="150171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23789" y="5761545"/>
            <a:ext cx="1046605" cy="1042375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7500" y="6039389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89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12800"/>
            <a:ext cx="4943989" cy="415605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5805395"/>
            <a:ext cx="4943989" cy="207448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4222037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325521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0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093" y="812800"/>
            <a:ext cx="4582190" cy="38608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11979" y="4673600"/>
            <a:ext cx="4240416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5805395"/>
            <a:ext cx="4943989" cy="207448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4" y="4222037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325521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356238" y="864007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7150" y="3873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817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3251202"/>
            <a:ext cx="4943989" cy="363312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6908800"/>
            <a:ext cx="4943989" cy="97282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6547547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6644118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658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41093" y="812800"/>
            <a:ext cx="4582190" cy="38608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1" y="5791200"/>
            <a:ext cx="5016219" cy="11176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6908800"/>
            <a:ext cx="5016219" cy="97282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4" y="6547547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6644118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356238" y="864007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150" y="3873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1512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36543"/>
            <a:ext cx="4943988" cy="3840027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2" y="5791200"/>
            <a:ext cx="4943989" cy="11176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6908800"/>
            <a:ext cx="4943989" cy="97282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6547547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6644118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923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570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8901" y="836542"/>
            <a:ext cx="1242099" cy="7045089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6812" y="836542"/>
            <a:ext cx="3537261" cy="70450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55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1" y="832147"/>
            <a:ext cx="4941899" cy="170785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812" y="2844800"/>
            <a:ext cx="4943989" cy="50368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541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2766083"/>
            <a:ext cx="4943989" cy="19584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4775200"/>
            <a:ext cx="4943989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4222037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325521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13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6813" y="2848942"/>
            <a:ext cx="2398148" cy="502319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981" y="2848942"/>
            <a:ext cx="2397820" cy="502319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050378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81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9014" y="2968835"/>
            <a:ext cx="2155947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811" y="3737185"/>
            <a:ext cx="2398149" cy="41409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2116" y="2964531"/>
            <a:ext cx="2154929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0286" y="3732881"/>
            <a:ext cx="2396760" cy="41409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050378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43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0" y="832147"/>
            <a:ext cx="4941900" cy="170785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75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44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1" y="594784"/>
            <a:ext cx="1972188" cy="1301749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20" y="594786"/>
            <a:ext cx="2843180" cy="7219951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2131484"/>
            <a:ext cx="1972188" cy="5683248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948259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05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6400800"/>
            <a:ext cx="4943989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56812" y="846620"/>
            <a:ext cx="4943989" cy="513996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156451"/>
            <a:ext cx="4943989" cy="658283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6547547"/>
            <a:ext cx="1018767" cy="67734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6644118"/>
            <a:ext cx="438734" cy="486833"/>
          </a:xfrm>
        </p:spPr>
        <p:txBody>
          <a:bodyPr/>
          <a:lstStyle/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102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04800"/>
            <a:ext cx="1485900" cy="8851504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5316" y="999"/>
            <a:ext cx="1464204" cy="9136672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37160" cy="9144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8900" y="832147"/>
            <a:ext cx="4941900" cy="1707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2844800"/>
            <a:ext cx="4943989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29300" y="8180120"/>
            <a:ext cx="574785" cy="4935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24B5-73BA-45F7-A712-25A7EEFFC7B8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6811" y="8181080"/>
            <a:ext cx="428736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83421" y="1050378"/>
            <a:ext cx="43873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08502F0E-734D-4738-AC9A-49AF864D0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0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3458" y="7871553"/>
            <a:ext cx="5548299" cy="829233"/>
          </a:xfrm>
        </p:spPr>
        <p:txBody>
          <a:bodyPr>
            <a:noAutofit/>
          </a:bodyPr>
          <a:lstStyle/>
          <a:p>
            <a:pPr algn="ctr"/>
            <a:b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ОО: 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«Старо-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Тинчалинская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 имени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Гумера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Гали Буинского муниципального района Республики Татарстан»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ШСК: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«Маяк»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 РУКОВОДИТЕЛЯ ШСК: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 Юрий Валерьевич</a:t>
            </a:r>
            <a:b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8174290"/>
            <a:ext cx="6858000" cy="12724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F6B71B-C767-D55C-FA5B-9A3D947268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580"/>
          <a:stretch/>
        </p:blipFill>
        <p:spPr>
          <a:xfrm>
            <a:off x="2450123" y="152400"/>
            <a:ext cx="2506328" cy="276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58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8901" y="832147"/>
            <a:ext cx="4941900" cy="201265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chemeClr val="accent5">
                    <a:lumMod val="75000"/>
                  </a:schemeClr>
                </a:solidFill>
                <a:cs typeface="Mongolian Baiti" panose="03000500000000000000" pitchFamily="66" charset="0"/>
              </a:rPr>
              <a:t>ШКОЛЬНЫЙ СПОРТИВНЫЙ КЛУБ</a:t>
            </a:r>
            <a:br>
              <a:rPr lang="ru-RU" sz="3600" b="1" i="1" dirty="0">
                <a:solidFill>
                  <a:schemeClr val="accent5">
                    <a:lumMod val="75000"/>
                  </a:schemeClr>
                </a:solidFill>
                <a:cs typeface="Mongolian Baiti" panose="03000500000000000000" pitchFamily="66" charset="0"/>
              </a:rPr>
            </a:br>
            <a:r>
              <a:rPr lang="ru-RU" sz="3600" b="1" i="1" dirty="0">
                <a:solidFill>
                  <a:schemeClr val="accent5">
                    <a:lumMod val="75000"/>
                  </a:schemeClr>
                </a:solidFill>
                <a:cs typeface="Mongolian Baiti" panose="03000500000000000000" pitchFamily="66" charset="0"/>
              </a:rPr>
              <a:t>«Маяк»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22" y="2317261"/>
            <a:ext cx="6083808" cy="5036829"/>
          </a:xfrm>
        </p:spPr>
        <p:txBody>
          <a:bodyPr/>
          <a:lstStyle/>
          <a:p>
            <a:pPr marL="0" lvl="0" indent="0" algn="just" defTabSz="914400">
              <a:spcBef>
                <a:spcPts val="0"/>
              </a:spcBef>
              <a:buClrTx/>
              <a:buNone/>
            </a:pPr>
            <a:endParaRPr lang="ru-RU" sz="2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 создания: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2020г.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Девиз ШСК: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БЫСТРЕЕ! ВЫШЕ! СИЛЬНЕЕ!</a:t>
            </a:r>
            <a:endParaRPr lang="ru-RU" sz="2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цель ШСК :</a:t>
            </a:r>
          </a:p>
          <a:p>
            <a:pPr lvl="0" algn="just" defTabSz="914400"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prstClr val="black"/>
                </a:solidFill>
                <a:latin typeface="Franklin Gothic Book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проведения спортивно-массовой работы в образовательном учреждении во внеурочное время;</a:t>
            </a:r>
          </a:p>
          <a:p>
            <a:pPr lvl="0" algn="just" defTabSz="914400"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привлечение обучающихся к систематическим занятиям физической культурой и спортом</a:t>
            </a:r>
          </a:p>
          <a:p>
            <a:pPr lvl="0" algn="just" defTabSz="914400"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пропаганда здорового образа жизни;</a:t>
            </a:r>
          </a:p>
          <a:p>
            <a:pPr lvl="0" algn="just" defTabSz="914400"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укрепление здоровья обучающихся;</a:t>
            </a:r>
          </a:p>
          <a:p>
            <a:pPr lvl="0" algn="just" defTabSz="914400"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повышение работоспособности, повышение спортивного мастерства обучающихся. 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5A2866-942E-4487-5AB5-FB26B0885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015" y="6607611"/>
            <a:ext cx="4170928" cy="2243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515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3340" y="309283"/>
            <a:ext cx="2537460" cy="12731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Счастье – быть здоровым, уметь заботиться о здоровье своем и окружающих.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6106" y="2053585"/>
            <a:ext cx="5284694" cy="5036829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кредо:</a:t>
            </a:r>
            <a:endParaRPr lang="ru-RU" sz="3200" u="sng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сделать ребенка умным и рассудительным, сделайте его крепким и здоровым» </a:t>
            </a:r>
          </a:p>
          <a:p>
            <a:pPr marL="0" indent="0" algn="ctr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(Жан Жак Руссо).</a:t>
            </a:r>
            <a:br>
              <a:rPr lang="ru-RU" sz="3200" b="1" i="1" dirty="0"/>
            </a:br>
            <a:endParaRPr lang="ru-RU" sz="3200" dirty="0"/>
          </a:p>
        </p:txBody>
      </p:sp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7871552"/>
            <a:ext cx="6858000" cy="12724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759659-93E4-FB0E-82E8-3D2522DE99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40" r="6431"/>
          <a:stretch/>
        </p:blipFill>
        <p:spPr>
          <a:xfrm>
            <a:off x="1116106" y="366100"/>
            <a:ext cx="2696307" cy="24326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D3F52E-63AB-0D8F-95E0-5ACC125279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418"/>
          <a:stretch/>
        </p:blipFill>
        <p:spPr>
          <a:xfrm>
            <a:off x="3429000" y="6343198"/>
            <a:ext cx="3130062" cy="1985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7716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7871553"/>
            <a:ext cx="6858000" cy="12724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8131" y="2889820"/>
            <a:ext cx="62522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НАПРАВЛЕНИЯ РАБОТЫ: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Организация внеклассной  спортивно-оздоровительной  работы (баскетбол, волейбол, футбол, настольный теннис.)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Взаимодействие с родителями с целью физического развития и укрепления здоровья детей, формированию ЗОЖ в семье на совершенствование учебной деятельности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94FAC0-CCBD-49C3-3C48-ABE14B926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338" y="251964"/>
            <a:ext cx="3669324" cy="2039816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E330A6-AF28-D8CA-4A3C-9F4D75E51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184" y="6160230"/>
            <a:ext cx="3130062" cy="234754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1439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ФРАГМЕНТЫ  ЗАНЯТИЙ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Рисунок 2" descr="http://www.freeppt.net/template/sport_certificates_powerpoint_templat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7871552"/>
            <a:ext cx="6858000" cy="12724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7220" y="7225221"/>
            <a:ext cx="6103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/>
              <a:t>Здоровьесберегающие</a:t>
            </a:r>
            <a:r>
              <a:rPr lang="ru-RU" b="1" i="1" dirty="0"/>
              <a:t> и игровые технологии  на занятиях школьного спортивного клуба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34790" y="1556534"/>
            <a:ext cx="25374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«Игра – естественный спутник жизни ребёнка, источник радостных эмоций, обладающий великой воспитательной силой».           </a:t>
            </a:r>
          </a:p>
          <a:p>
            <a:pPr lvl="0" algn="ctr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1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Кенеман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5E76B7-D7D8-7067-9D76-F91403164E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60"/>
          <a:stretch/>
        </p:blipFill>
        <p:spPr>
          <a:xfrm>
            <a:off x="617220" y="2642297"/>
            <a:ext cx="3396497" cy="2077125"/>
          </a:xfrm>
          <a:prstGeom prst="rect">
            <a:avLst/>
          </a:pr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98A739-5386-4F15-C6D0-3F9C9EA0C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751" y="5042588"/>
            <a:ext cx="2968499" cy="2077125"/>
          </a:xfrm>
          <a:prstGeom prst="rect">
            <a:avLst/>
          </a:pr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565097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freeppt.net/template/sport_certificates_powerpoint_templat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7871552"/>
            <a:ext cx="6858000" cy="12724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ШКОЛЬНЫЕ, ГОРОДСКИЕ, МУНИЦИПАЛЬНЫЕ  МЕРОПРИЯТИЯ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632665" y="2263133"/>
            <a:ext cx="2636066" cy="53321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u="sng" dirty="0"/>
              <a:t>       </a:t>
            </a:r>
          </a:p>
          <a:p>
            <a:pPr marL="0" indent="0" algn="ctr">
              <a:buNone/>
            </a:pPr>
            <a:endParaRPr lang="ru-RU" b="1" i="1" u="sng" dirty="0"/>
          </a:p>
          <a:p>
            <a:pPr marL="0" indent="0" algn="ctr">
              <a:buNone/>
            </a:pPr>
            <a:endParaRPr lang="ru-RU" b="1" i="1" u="sng" dirty="0"/>
          </a:p>
          <a:p>
            <a:pPr marL="0" indent="0" algn="ctr">
              <a:buNone/>
            </a:pPr>
            <a:r>
              <a:rPr lang="ru-RU" b="1" i="1" u="sng" dirty="0"/>
              <a:t>Соревнования по       волейболу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4259124" y="5996178"/>
            <a:ext cx="2397820" cy="502319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u="sng" dirty="0"/>
              <a:t>Районные соревнования по настольному теннису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8B32C3-7B22-095E-CEC5-BE3C0503F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619" y="2167458"/>
            <a:ext cx="3682325" cy="27617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83D97A-1FD3-0B33-CDEB-2F98E317BA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426"/>
          <a:stretch/>
        </p:blipFill>
        <p:spPr>
          <a:xfrm>
            <a:off x="632665" y="5232145"/>
            <a:ext cx="3493857" cy="2539844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62310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0843" y="626407"/>
            <a:ext cx="4941899" cy="103094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РЕЗУЛЬТАТИВНОСТЬ РАБОТЫ</a:t>
            </a:r>
          </a:p>
        </p:txBody>
      </p:sp>
      <p:pic>
        <p:nvPicPr>
          <p:cNvPr id="3" name="Рисунок 2" descr="http://www.freeppt.net/template/sport_certificates_powerpoint_templat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7871552"/>
            <a:ext cx="6858000" cy="12724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3438" y="5262630"/>
            <a:ext cx="2552700" cy="1914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002" y="1657350"/>
            <a:ext cx="2037398" cy="3622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9788" y="1966845"/>
            <a:ext cx="1825210" cy="2687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632FADC4-D379-3792-875C-93088B770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80757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623</TotalTime>
  <Words>233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Century Gothic</vt:lpstr>
      <vt:lpstr>Franklin Gothic Book</vt:lpstr>
      <vt:lpstr>Times New Roman</vt:lpstr>
      <vt:lpstr>Wingdings</vt:lpstr>
      <vt:lpstr>Wingdings 3</vt:lpstr>
      <vt:lpstr>Легкий дым</vt:lpstr>
      <vt:lpstr>      НАИМЕНОВАНИЕ ОО:  Муниципальное бюджетное общеобразовательное учреждение «Старо-Тинчалинская основная общеобразовательная школа имени Гумера Гали Буинского муниципального района Республики Татарстан» НАЗВАНИЕ ШСК: «Маяк» ФИО РУКОВОДИТЕЛЯ ШСК: Васильев Юрий Валерьевич </vt:lpstr>
      <vt:lpstr>ШКОЛЬНЫЙ СПОРТИВНЫЙ КЛУБ «Маяк»</vt:lpstr>
      <vt:lpstr>Счастье – быть здоровым, уметь заботиться о здоровье своем и окружающих.</vt:lpstr>
      <vt:lpstr>Презентация PowerPoint</vt:lpstr>
      <vt:lpstr>ФРАГМЕНТЫ  ЗАНЯТИЙ</vt:lpstr>
      <vt:lpstr>ШКОЛЬНЫЕ, ГОРОДСКИЕ, МУНИЦИПАЛЬНЫЕ  МЕРОПРИЯТИЯ</vt:lpstr>
      <vt:lpstr>РЕЗУЛЬТАТИВНОСТЬ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Пользователь</dc:creator>
  <cp:lastModifiedBy>Юрий Васильев</cp:lastModifiedBy>
  <cp:revision>53</cp:revision>
  <dcterms:created xsi:type="dcterms:W3CDTF">2021-02-14T12:55:57Z</dcterms:created>
  <dcterms:modified xsi:type="dcterms:W3CDTF">2022-05-16T18:22:42Z</dcterms:modified>
</cp:coreProperties>
</file>